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70" r:id="rId2"/>
    <p:sldId id="257" r:id="rId3"/>
    <p:sldId id="266" r:id="rId4"/>
    <p:sldId id="258" r:id="rId5"/>
    <p:sldId id="259" r:id="rId6"/>
    <p:sldId id="260" r:id="rId7"/>
    <p:sldId id="265" r:id="rId8"/>
    <p:sldId id="261" r:id="rId9"/>
    <p:sldId id="284" r:id="rId10"/>
    <p:sldId id="262" r:id="rId11"/>
    <p:sldId id="271" r:id="rId12"/>
    <p:sldId id="272" r:id="rId13"/>
    <p:sldId id="273" r:id="rId14"/>
    <p:sldId id="274" r:id="rId15"/>
    <p:sldId id="275" r:id="rId16"/>
    <p:sldId id="28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63" r:id="rId26"/>
    <p:sldId id="264" r:id="rId27"/>
    <p:sldId id="269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>
      <p:cViewPr varScale="1">
        <p:scale>
          <a:sx n="68" d="100"/>
          <a:sy n="68" d="100"/>
        </p:scale>
        <p:origin x="-144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www.powerpointstyles.com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Text Box 30"/>
          <p:cNvSpPr txBox="1">
            <a:spLocks noChangeArrowheads="1"/>
          </p:cNvSpPr>
          <p:nvPr/>
        </p:nvSpPr>
        <p:spPr bwMode="auto">
          <a:xfrm>
            <a:off x="3348038" y="6237288"/>
            <a:ext cx="24574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fr-FR">
                <a:hlinkClick r:id="rId13"/>
              </a:rPr>
              <a:t>Powerpoint Templates</a:t>
            </a:r>
            <a:endParaRPr lang="fr-FR"/>
          </a:p>
        </p:txBody>
      </p:sp>
      <p:pic>
        <p:nvPicPr>
          <p:cNvPr id="1053" name="Picture 29" descr="7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032" name="Text Box 8"/>
          <p:cNvSpPr txBox="1">
            <a:spLocks noChangeArrowheads="1"/>
          </p:cNvSpPr>
          <p:nvPr/>
        </p:nvSpPr>
        <p:spPr bwMode="auto">
          <a:xfrm>
            <a:off x="7962900" y="6375400"/>
            <a:ext cx="1073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fr-FR" b="1">
                <a:solidFill>
                  <a:srgbClr val="486DA2"/>
                </a:solidFill>
              </a:rPr>
              <a:t>Page </a:t>
            </a:r>
            <a:fld id="{72BA384E-1AA3-42E5-BA97-CFCDFE30819B}" type="slidenum">
              <a:rPr lang="fr-FR" b="1">
                <a:solidFill>
                  <a:srgbClr val="486DA2"/>
                </a:solidFill>
              </a:rPr>
              <a:pPr/>
              <a:t>‹#›</a:t>
            </a:fld>
            <a:endParaRPr lang="fr-FR" b="1">
              <a:solidFill>
                <a:srgbClr val="486DA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672" y="764704"/>
            <a:ext cx="7056784" cy="1646302"/>
          </a:xfrm>
        </p:spPr>
        <p:txBody>
          <a:bodyPr>
            <a:normAutofit fontScale="90000"/>
          </a:bodyPr>
          <a:lstStyle/>
          <a:p>
            <a:r>
              <a:rPr lang="en-US" sz="6700" dirty="0" smtClean="0">
                <a:solidFill>
                  <a:srgbClr val="0070C0"/>
                </a:solidFill>
              </a:rPr>
              <a:t>Quantum Cinemas</a:t>
            </a:r>
            <a:r>
              <a:rPr lang="en-US" sz="7200" dirty="0" smtClean="0"/>
              <a:t/>
            </a:r>
            <a:br>
              <a:rPr lang="en-US" sz="7200" dirty="0" smtClean="0"/>
            </a:br>
            <a:r>
              <a:rPr lang="en-US" sz="2700" dirty="0" smtClean="0">
                <a:solidFill>
                  <a:srgbClr val="0070C0"/>
                </a:solidFill>
              </a:rPr>
              <a:t>A Movie Booking App</a:t>
            </a:r>
            <a:endParaRPr lang="en-US" sz="2700" dirty="0">
              <a:solidFill>
                <a:srgbClr val="0070C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0032" y="4088156"/>
            <a:ext cx="4283968" cy="2256661"/>
          </a:xfrm>
        </p:spPr>
        <p:txBody>
          <a:bodyPr>
            <a:noAutofit/>
          </a:bodyPr>
          <a:lstStyle/>
          <a:p>
            <a:pPr algn="l"/>
            <a:r>
              <a:rPr lang="en-US" sz="1600" b="1" u="sng" dirty="0" smtClean="0">
                <a:solidFill>
                  <a:schemeClr val="tx1"/>
                </a:solidFill>
              </a:rPr>
              <a:t>By Team14:</a:t>
            </a:r>
          </a:p>
          <a:p>
            <a:pPr algn="l"/>
            <a:r>
              <a:rPr lang="en-US" sz="1600" dirty="0" smtClean="0"/>
              <a:t>Suraj Kumar </a:t>
            </a:r>
            <a:r>
              <a:rPr lang="en-US" sz="1600" dirty="0" err="1" smtClean="0"/>
              <a:t>Didwania</a:t>
            </a:r>
            <a:r>
              <a:rPr lang="en-US" sz="1600" dirty="0" smtClean="0"/>
              <a:t> (A20334147)</a:t>
            </a:r>
            <a:endParaRPr lang="en-IN" sz="1600" dirty="0" smtClean="0"/>
          </a:p>
          <a:p>
            <a:pPr algn="l"/>
            <a:r>
              <a:rPr lang="en-US" sz="1600" dirty="0" err="1" smtClean="0"/>
              <a:t>Sushma</a:t>
            </a:r>
            <a:r>
              <a:rPr lang="en-US" sz="1600" dirty="0" smtClean="0"/>
              <a:t> </a:t>
            </a:r>
            <a:r>
              <a:rPr lang="en-US" sz="1600" dirty="0" err="1" smtClean="0"/>
              <a:t>Mahadevan</a:t>
            </a:r>
            <a:r>
              <a:rPr lang="en-US" sz="1600" dirty="0" smtClean="0"/>
              <a:t> (A20353021)</a:t>
            </a:r>
          </a:p>
          <a:p>
            <a:pPr algn="l"/>
            <a:r>
              <a:rPr lang="en-US" sz="1600" dirty="0" err="1" smtClean="0"/>
              <a:t>Karthik</a:t>
            </a:r>
            <a:r>
              <a:rPr lang="en-US" sz="1600" dirty="0" smtClean="0"/>
              <a:t> </a:t>
            </a:r>
            <a:r>
              <a:rPr lang="en-US" sz="1600" dirty="0" err="1" smtClean="0"/>
              <a:t>Varadarajan</a:t>
            </a:r>
            <a:r>
              <a:rPr lang="en-US" sz="1600" dirty="0" smtClean="0"/>
              <a:t> (A20325548)</a:t>
            </a:r>
          </a:p>
          <a:p>
            <a:pPr algn="l"/>
            <a:r>
              <a:rPr lang="en-US" sz="1600" dirty="0" err="1" smtClean="0"/>
              <a:t>Adithya</a:t>
            </a:r>
            <a:r>
              <a:rPr lang="en-US" sz="1600" dirty="0" smtClean="0"/>
              <a:t> R 	 (A20378967)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23728" y="3068960"/>
            <a:ext cx="61926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	CS </a:t>
            </a:r>
            <a:r>
              <a:rPr lang="en-US" dirty="0"/>
              <a:t>422 Mobile Application Development</a:t>
            </a:r>
          </a:p>
          <a:p>
            <a:r>
              <a:rPr lang="en-US" dirty="0" smtClean="0"/>
              <a:t>          	          Illinois </a:t>
            </a:r>
            <a:r>
              <a:rPr lang="en-US" dirty="0"/>
              <a:t>Institute of Technology</a:t>
            </a:r>
          </a:p>
        </p:txBody>
      </p:sp>
    </p:spTree>
    <p:extLst>
      <p:ext uri="{BB962C8B-B14F-4D97-AF65-F5344CB8AC3E}">
        <p14:creationId xmlns:p14="http://schemas.microsoft.com/office/powerpoint/2010/main" xmlns="" val="67178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Suraj Didwania\Documents\Screen\Screenshot_20161210-014728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35695" y="1772816"/>
            <a:ext cx="2529281" cy="4496500"/>
          </a:xfrm>
          <a:prstGeom prst="rect">
            <a:avLst/>
          </a:prstGeom>
          <a:noFill/>
        </p:spPr>
      </p:pic>
      <p:pic>
        <p:nvPicPr>
          <p:cNvPr id="1027" name="Picture 3" descr="C:\Users\Suraj Didwania\Documents\Screen\Screenshot_20161210-01473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52120" y="1772816"/>
            <a:ext cx="2448272" cy="4352484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2627784" y="692696"/>
            <a:ext cx="50405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Fragments for Tabbed Activity: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uraj Didwania\Documents\Screen\Screenshot_20161210-014736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3779912" y="1628800"/>
            <a:ext cx="2545854" cy="4525963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3491880" y="764704"/>
            <a:ext cx="43924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Navigation bar with Menus: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31840" y="692696"/>
            <a:ext cx="50405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Movie Listing/Search</a:t>
            </a:r>
          </a:p>
        </p:txBody>
      </p:sp>
      <p:pic>
        <p:nvPicPr>
          <p:cNvPr id="3074" name="Picture 2" descr="C:\Users\Suraj Didwania\Documents\Screen\Screenshot_20161210-01474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39752" y="1556792"/>
            <a:ext cx="2673297" cy="4752528"/>
          </a:xfrm>
          <a:prstGeom prst="rect">
            <a:avLst/>
          </a:prstGeom>
          <a:noFill/>
        </p:spPr>
      </p:pic>
      <p:pic>
        <p:nvPicPr>
          <p:cNvPr id="3075" name="Picture 3" descr="C:\Users\Suraj Didwania\Documents\Screen\Screenshot_20161210-014806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96136" y="1484784"/>
            <a:ext cx="2713802" cy="482453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1880" y="620688"/>
            <a:ext cx="39715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Coming Soon Movies</a:t>
            </a:r>
            <a:r>
              <a:rPr lang="en-IN" sz="2400" dirty="0" smtClean="0"/>
              <a:t>:</a:t>
            </a:r>
            <a:endParaRPr lang="en-IN" sz="2400" dirty="0"/>
          </a:p>
        </p:txBody>
      </p:sp>
      <p:pic>
        <p:nvPicPr>
          <p:cNvPr id="4098" name="Picture 2" descr="C:\Users\Suraj Didwania\Documents\Screen\Screenshot_20161210-01481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95736" y="1484784"/>
            <a:ext cx="2664296" cy="4736525"/>
          </a:xfrm>
          <a:prstGeom prst="rect">
            <a:avLst/>
          </a:prstGeom>
          <a:noFill/>
        </p:spPr>
      </p:pic>
      <p:pic>
        <p:nvPicPr>
          <p:cNvPr id="4099" name="Picture 3" descr="C:\Users\Suraj Didwania\Documents\Screen\Screenshot_20161210-01482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40152" y="1484784"/>
            <a:ext cx="2664296" cy="47365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1920" y="692696"/>
            <a:ext cx="2851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Google Login API:</a:t>
            </a:r>
          </a:p>
        </p:txBody>
      </p:sp>
      <p:pic>
        <p:nvPicPr>
          <p:cNvPr id="5122" name="Picture 2" descr="C:\Users\Suraj Didwania\Documents\Screen\Screenshot_20161210-014829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1628800"/>
            <a:ext cx="2551211" cy="4679503"/>
          </a:xfrm>
          <a:prstGeom prst="rect">
            <a:avLst/>
          </a:prstGeom>
          <a:noFill/>
        </p:spPr>
      </p:pic>
      <p:pic>
        <p:nvPicPr>
          <p:cNvPr id="5123" name="Picture 3" descr="C:\Users\Suraj Didwania\Documents\Screen\Screenshot_20161210-014833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07904" y="1556792"/>
            <a:ext cx="2448272" cy="4712523"/>
          </a:xfrm>
          <a:prstGeom prst="rect">
            <a:avLst/>
          </a:prstGeom>
          <a:noFill/>
        </p:spPr>
      </p:pic>
      <p:pic>
        <p:nvPicPr>
          <p:cNvPr id="5124" name="Picture 4" descr="C:\Users\Suraj Didwania\Documents\Screen\Screenshot_20161210-01483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444208" y="1556792"/>
            <a:ext cx="2448272" cy="464051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15816" y="548680"/>
            <a:ext cx="4798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Movie </a:t>
            </a:r>
            <a:r>
              <a:rPr lang="en-IN" sz="2400" b="1" dirty="0" smtClean="0">
                <a:solidFill>
                  <a:srgbClr val="0070C0"/>
                </a:solidFill>
              </a:rPr>
              <a:t>Reviews/Live Chat </a:t>
            </a:r>
            <a:r>
              <a:rPr lang="en-IN" b="1" dirty="0" smtClean="0"/>
              <a:t>:</a:t>
            </a:r>
            <a:endParaRPr lang="en-IN" dirty="0"/>
          </a:p>
        </p:txBody>
      </p:sp>
      <p:pic>
        <p:nvPicPr>
          <p:cNvPr id="6146" name="Picture 2" descr="C:\Users\Suraj Didwania\Documents\Screen\Screenshot_20161210-01501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75856" y="1052736"/>
            <a:ext cx="2974259" cy="528757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:\Users\sushma\AppData\Local\Microsoft\Windows\INetCacheContent.Word\send.png"/>
          <p:cNvPicPr/>
          <p:nvPr/>
        </p:nvPicPr>
        <p:blipFill>
          <a:blip r:embed="rId2" cstate="print">
            <a:extLst>
              <a:ext uri="{28A0092B-C50C-407E-A947-70E740481C1C}">
                <a14:useLocalDpi xmlns:ve="http://schemas.openxmlformats.org/markup-compatibility/2006" xmlns:m="http://schemas.openxmlformats.org/officeDocument/2006/math" xmlns:wp="http://schemas.openxmlformats.org/drawingml/2006/wordprocessingDrawing" xmlns:wne="http://schemas.microsoft.com/office/word/2006/wordml" xmlns="" xmlns:wpc="http://schemas.microsoft.com/office/word/2010/wordprocessingCanvas" xmlns:cx="http://schemas.microsoft.com/office/drawing/2014/chartex" xmlns:cx1="http://schemas.microsoft.com/office/drawing/2015/9/8/chartex" xmlns:cx2="http://schemas.microsoft.com/office/drawing/2015/10/21/chartex" xmlns:cx3="http://schemas.microsoft.com/office/drawing/2016/5/9/chartex" xmlns:cx4="http://schemas.microsoft.com/office/drawing/2016/5/10/chartex" xmlns:cx5="http://schemas.microsoft.com/office/drawing/2016/5/11/chartex" xmlns:mc="http://schemas.openxmlformats.org/markup-compatibility/2006" xmlns:o="urn:schemas-microsoft-com:office:office" xmlns:v="urn:schemas-microsoft-com:vml" xmlns:wp14="http://schemas.microsoft.com/office/word/2010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2161857" y="2576830"/>
            <a:ext cx="5722511" cy="20763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3707904" y="1196752"/>
            <a:ext cx="35283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Share Movie Details</a:t>
            </a:r>
            <a:r>
              <a:rPr lang="en-US" sz="2400" b="1" dirty="0" smtClean="0"/>
              <a:t>:</a:t>
            </a:r>
            <a:endParaRPr lang="en-IN"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Suraj Didwania\Documents\Screen\Screenshot_20161210-015109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844824"/>
            <a:ext cx="2448272" cy="4352483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3203848" y="764704"/>
            <a:ext cx="4305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Pick up Date from Calendar:</a:t>
            </a:r>
          </a:p>
        </p:txBody>
      </p:sp>
      <p:pic>
        <p:nvPicPr>
          <p:cNvPr id="7171" name="Picture 3" descr="C:\Users\Suraj Didwania\Documents\Screen\Screenshot_20161210-01512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19872" y="1916832"/>
            <a:ext cx="2457273" cy="4368485"/>
          </a:xfrm>
          <a:prstGeom prst="rect">
            <a:avLst/>
          </a:prstGeom>
          <a:noFill/>
        </p:spPr>
      </p:pic>
      <p:pic>
        <p:nvPicPr>
          <p:cNvPr id="7172" name="Picture 4" descr="C:\Users\Suraj Didwania\Documents\Screen\Screenshot_20161210-01513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444208" y="1844824"/>
            <a:ext cx="2483768" cy="44155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67744" y="620688"/>
            <a:ext cx="6362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Theatres and Timings As Per Location</a:t>
            </a:r>
            <a:r>
              <a:rPr lang="en-IN" sz="2400" dirty="0" smtClean="0"/>
              <a:t>:</a:t>
            </a:r>
            <a:endParaRPr lang="en-IN" sz="2400" dirty="0"/>
          </a:p>
        </p:txBody>
      </p:sp>
      <p:pic>
        <p:nvPicPr>
          <p:cNvPr id="8194" name="Picture 2" descr="C:\Users\Suraj Didwania\Documents\Screen\Screenshot_20161210-01514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91880" y="1268760"/>
            <a:ext cx="2835315" cy="50405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Suraj Didwania\Documents\Screen\Screenshot_20161210-015159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03848" y="1052736"/>
            <a:ext cx="3168352" cy="5632625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3203848" y="476672"/>
            <a:ext cx="3581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rgbClr val="0070C0"/>
                </a:solidFill>
              </a:rPr>
              <a:t>Multiplex GUI Seat Selection</a:t>
            </a:r>
            <a:r>
              <a:rPr lang="en-IN" dirty="0" smtClean="0"/>
              <a:t>:</a:t>
            </a:r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solidFill>
                  <a:srgbClr val="0070C0"/>
                </a:solidFill>
              </a:rPr>
              <a:t>Synopsis: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7704" y="1600200"/>
            <a:ext cx="6779096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People usually tend to go out with friends, families or loved ones to watch movies. They demand a genuine and fantastic application to view the movie collection and booking tickets without standing in long queue inside the theatre. </a:t>
            </a:r>
            <a:endParaRPr lang="en-US" dirty="0" smtClean="0"/>
          </a:p>
          <a:p>
            <a:r>
              <a:rPr lang="en-US" dirty="0" smtClean="0"/>
              <a:t>This application is a great community for rating movies, getting ShowTime and Date, watching trailers, getting the movie reviews</a:t>
            </a:r>
            <a:r>
              <a:rPr lang="en-US" dirty="0" smtClean="0"/>
              <a:t>.</a:t>
            </a:r>
          </a:p>
          <a:p>
            <a:r>
              <a:rPr lang="en-IN" dirty="0" smtClean="0"/>
              <a:t>Quantum Cinemas is </a:t>
            </a:r>
            <a:r>
              <a:rPr lang="en-IN" dirty="0" smtClean="0"/>
              <a:t>the destination for those of us looking to discover something different.</a:t>
            </a:r>
            <a:endParaRPr lang="en-IN" dirty="0"/>
          </a:p>
        </p:txBody>
      </p:sp>
      <p:pic>
        <p:nvPicPr>
          <p:cNvPr id="4" name="Picture 2" descr="C:\Users\Suraj Didwania\Desktop\downloa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72200" y="5286375"/>
            <a:ext cx="1571625" cy="15716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Suraj Didwania\Documents\Screen\Screenshot_20161210-01521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63888" y="980728"/>
            <a:ext cx="2941425" cy="52292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3563888" y="404664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 smtClean="0">
                <a:solidFill>
                  <a:srgbClr val="0070C0"/>
                </a:solidFill>
              </a:rPr>
              <a:t>Information Confirmation</a:t>
            </a:r>
            <a:r>
              <a:rPr lang="en-IN" dirty="0" smtClean="0"/>
              <a:t>:</a:t>
            </a:r>
            <a:endParaRPr lang="en-IN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Suraj Didwania\Documents\Screen\Screenshot_20161210-01530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63888" y="1052736"/>
            <a:ext cx="2779407" cy="4941168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2483768" y="476672"/>
            <a:ext cx="5811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Payment Details with Total Amount</a:t>
            </a:r>
            <a:r>
              <a:rPr lang="en-IN" sz="2400" dirty="0" smtClean="0"/>
              <a:t>:</a:t>
            </a:r>
            <a:endParaRPr lang="en-IN" sz="24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Suraj Didwania\Documents\Screen\Screenshot_20161210-031129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91880" y="908720"/>
            <a:ext cx="2997333" cy="5328592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3347864" y="404664"/>
            <a:ext cx="4253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Movie Confirmation Screen</a:t>
            </a:r>
            <a:r>
              <a:rPr lang="en-IN" sz="2400" dirty="0" smtClean="0"/>
              <a:t>:</a:t>
            </a:r>
            <a:endParaRPr lang="en-IN" sz="24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Users\Suraj Didwania\Documents\Screen\Screenshot_20161210-031139 - Cop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47864" y="980728"/>
            <a:ext cx="3077771" cy="5471592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2843808" y="476672"/>
            <a:ext cx="5845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Email and Text-To-Speech Notification</a:t>
            </a:r>
            <a:r>
              <a:rPr lang="en-IN" sz="2400" dirty="0" smtClean="0"/>
              <a:t>:</a:t>
            </a:r>
            <a:endParaRPr lang="en-IN" sz="24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C:\Users\Suraj Didwania\Documents\Screen\Screenshot_20161210-03121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63888" y="980728"/>
            <a:ext cx="3036695" cy="5398568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3419872" y="404664"/>
            <a:ext cx="3954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</a:rPr>
              <a:t>Reminder in Calendar</a:t>
            </a:r>
            <a:r>
              <a:rPr lang="en-IN" sz="2400" dirty="0" smtClean="0"/>
              <a:t>:</a:t>
            </a:r>
            <a:endParaRPr lang="en-IN" sz="24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868958"/>
          </a:xfrm>
        </p:spPr>
        <p:txBody>
          <a:bodyPr/>
          <a:lstStyle/>
          <a:p>
            <a:r>
              <a:rPr lang="en-IN" sz="3200" u="sng" dirty="0">
                <a:solidFill>
                  <a:srgbClr val="0070C0"/>
                </a:solidFill>
              </a:rPr>
              <a:t>Future </a:t>
            </a:r>
            <a:r>
              <a:rPr lang="en-IN" sz="3200" u="sng" dirty="0" smtClean="0">
                <a:solidFill>
                  <a:srgbClr val="0070C0"/>
                </a:solidFill>
              </a:rPr>
              <a:t>Enhancement:</a:t>
            </a:r>
            <a:endParaRPr lang="en-IN" sz="3200" u="sng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9712" y="1600200"/>
            <a:ext cx="6768752" cy="4525963"/>
          </a:xfrm>
        </p:spPr>
        <p:txBody>
          <a:bodyPr>
            <a:normAutofit fontScale="92500" lnSpcReduction="20000"/>
          </a:bodyPr>
          <a:lstStyle/>
          <a:p>
            <a:r>
              <a:rPr lang="en-IN" sz="2900" dirty="0"/>
              <a:t>Adding Google maps for theatre location</a:t>
            </a:r>
          </a:p>
          <a:p>
            <a:r>
              <a:rPr lang="en-IN" sz="2900" dirty="0"/>
              <a:t>Adding Tablet Landscape Mode for application</a:t>
            </a:r>
          </a:p>
          <a:p>
            <a:r>
              <a:rPr lang="en-IN" sz="2900" dirty="0"/>
              <a:t>Adding Browse by Theatre in Navigation</a:t>
            </a:r>
          </a:p>
          <a:p>
            <a:r>
              <a:rPr lang="en-IN" sz="2900" dirty="0"/>
              <a:t>Loading more videos in gallery and movies dynamically from database</a:t>
            </a:r>
          </a:p>
          <a:p>
            <a:r>
              <a:rPr lang="en-IN" sz="2900" dirty="0"/>
              <a:t>Launching application to Google play services and making app available to very android </a:t>
            </a:r>
            <a:r>
              <a:rPr lang="en-IN" sz="2900" dirty="0" smtClean="0"/>
              <a:t>devices.</a:t>
            </a:r>
          </a:p>
          <a:p>
            <a:r>
              <a:rPr lang="en-IN" sz="2900" dirty="0" smtClean="0"/>
              <a:t>Displaying History of orders to signed in users.</a:t>
            </a:r>
            <a:endParaRPr lang="en-IN" sz="2900" dirty="0"/>
          </a:p>
          <a:p>
            <a:endParaRPr lang="en-IN" dirty="0" smtClean="0"/>
          </a:p>
        </p:txBody>
      </p:sp>
      <p:pic>
        <p:nvPicPr>
          <p:cNvPr id="4" name="Picture 2" descr="C:\Users\Suraj Didwania\Desktop\downloa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00192" y="5286375"/>
            <a:ext cx="1571625" cy="15716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868958"/>
          </a:xfrm>
        </p:spPr>
        <p:txBody>
          <a:bodyPr/>
          <a:lstStyle/>
          <a:p>
            <a:r>
              <a:rPr lang="en-IN" sz="3200" u="sng" dirty="0">
                <a:solidFill>
                  <a:srgbClr val="0070C0"/>
                </a:solidFill>
              </a:rPr>
              <a:t>Conclusion: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1680" y="1600200"/>
            <a:ext cx="6995120" cy="4525963"/>
          </a:xfrm>
        </p:spPr>
        <p:txBody>
          <a:bodyPr>
            <a:normAutofit lnSpcReduction="10000"/>
          </a:bodyPr>
          <a:lstStyle/>
          <a:p>
            <a:r>
              <a:rPr lang="en-US" sz="2900" dirty="0"/>
              <a:t>We have come up with such an interesting and useful application that helps users by all means.</a:t>
            </a:r>
          </a:p>
          <a:p>
            <a:r>
              <a:rPr lang="en-US" sz="2900" dirty="0"/>
              <a:t>This app successfully displays the movies list and theatres with GUI seat selection. The movie gets booked and confirmed. </a:t>
            </a:r>
          </a:p>
          <a:p>
            <a:r>
              <a:rPr lang="en-US" sz="2900" dirty="0"/>
              <a:t>It’s User interface is quite interactive that will attract the users to use it in more helpful manner</a:t>
            </a:r>
            <a:r>
              <a:rPr lang="en-US" dirty="0" smtClean="0"/>
              <a:t>.</a:t>
            </a:r>
          </a:p>
          <a:p>
            <a:endParaRPr lang="en-IN" dirty="0"/>
          </a:p>
        </p:txBody>
      </p:sp>
      <p:pic>
        <p:nvPicPr>
          <p:cNvPr id="4" name="Picture 2" descr="C:\Users\Suraj Didwania\Desktop\downloa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00193" y="5417840"/>
            <a:ext cx="1440160" cy="14401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48880"/>
            <a:ext cx="8507288" cy="1944217"/>
          </a:xfrm>
        </p:spPr>
        <p:txBody>
          <a:bodyPr/>
          <a:lstStyle/>
          <a:p>
            <a:pPr algn="ctr">
              <a:buNone/>
            </a:pPr>
            <a:r>
              <a:rPr lang="en-IN" sz="4800" dirty="0" smtClean="0">
                <a:solidFill>
                  <a:srgbClr val="0070C0"/>
                </a:solidFill>
              </a:rPr>
              <a:t>			Thank you! Questions?</a:t>
            </a:r>
            <a:endParaRPr lang="en-IN" sz="4800" dirty="0">
              <a:solidFill>
                <a:srgbClr val="0070C0"/>
              </a:solidFill>
            </a:endParaRPr>
          </a:p>
        </p:txBody>
      </p:sp>
      <p:pic>
        <p:nvPicPr>
          <p:cNvPr id="4099" name="Picture 3" descr="C:\Users\Suraj Didwania\Desktop\images (1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3968" y="3212976"/>
            <a:ext cx="1922909" cy="205582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796950"/>
          </a:xfrm>
        </p:spPr>
        <p:txBody>
          <a:bodyPr/>
          <a:lstStyle/>
          <a:p>
            <a:r>
              <a:rPr lang="en-US" u="sng" dirty="0">
                <a:solidFill>
                  <a:srgbClr val="0070C0"/>
                </a:solidFill>
              </a:rPr>
              <a:t>Preface:</a:t>
            </a:r>
            <a:endParaRPr lang="en-IN" u="sng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7136" y="1700808"/>
            <a:ext cx="7776864" cy="4525963"/>
          </a:xfrm>
        </p:spPr>
        <p:txBody>
          <a:bodyPr/>
          <a:lstStyle/>
          <a:p>
            <a:r>
              <a:rPr lang="en-IN" dirty="0" smtClean="0"/>
              <a:t>Hard to book the movie through App? </a:t>
            </a:r>
            <a:r>
              <a:rPr lang="en-US" dirty="0" smtClean="0"/>
              <a:t>This App is the most </a:t>
            </a:r>
            <a:r>
              <a:rPr lang="en-US" dirty="0" smtClean="0"/>
              <a:t>consistent </a:t>
            </a:r>
            <a:r>
              <a:rPr lang="en-US" dirty="0" smtClean="0"/>
              <a:t>app it’s </a:t>
            </a:r>
            <a:r>
              <a:rPr lang="en-US" dirty="0" smtClean="0"/>
              <a:t>easy to book tickets and get latest movie details and trailers. </a:t>
            </a:r>
            <a:endParaRPr lang="en-US" dirty="0" smtClean="0"/>
          </a:p>
          <a:p>
            <a:r>
              <a:rPr lang="en-US" dirty="0" smtClean="0"/>
              <a:t>Looking for the review of the movie? Just pull this app and find the review.</a:t>
            </a:r>
            <a:endParaRPr lang="en-IN" dirty="0"/>
          </a:p>
        </p:txBody>
      </p:sp>
      <p:pic>
        <p:nvPicPr>
          <p:cNvPr id="5" name="Picture 2" descr="C:\Users\Suraj Didwania\Desktop\downloa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72200" y="5286375"/>
            <a:ext cx="1571625" cy="15716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796950"/>
          </a:xfrm>
        </p:spPr>
        <p:txBody>
          <a:bodyPr/>
          <a:lstStyle/>
          <a:p>
            <a:r>
              <a:rPr lang="en-IN" u="sng" dirty="0" smtClean="0">
                <a:solidFill>
                  <a:srgbClr val="0070C0"/>
                </a:solidFill>
              </a:rPr>
              <a:t>Purpose:</a:t>
            </a:r>
            <a:endParaRPr lang="en-IN" u="sng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19672" y="1600201"/>
            <a:ext cx="6912768" cy="3989039"/>
          </a:xfrm>
        </p:spPr>
        <p:txBody>
          <a:bodyPr>
            <a:normAutofit lnSpcReduction="10000"/>
          </a:bodyPr>
          <a:lstStyle/>
          <a:p>
            <a:r>
              <a:rPr lang="en-US" sz="2700" dirty="0"/>
              <a:t>This application is a great community for watching movie trailers, getting the movie reviews and discussing movie.</a:t>
            </a:r>
            <a:endParaRPr lang="en-IN" sz="2700" dirty="0"/>
          </a:p>
          <a:p>
            <a:r>
              <a:rPr lang="en-US" sz="2700" dirty="0"/>
              <a:t>Easy, Effective and communicative way to book the movie</a:t>
            </a:r>
          </a:p>
          <a:p>
            <a:r>
              <a:rPr lang="en-US" sz="2700" dirty="0"/>
              <a:t>Preferable Seat Selection</a:t>
            </a:r>
          </a:p>
          <a:p>
            <a:r>
              <a:rPr lang="en-US" sz="2700" dirty="0"/>
              <a:t>User friendly navigation</a:t>
            </a:r>
          </a:p>
          <a:p>
            <a:r>
              <a:rPr lang="en-US" sz="2700" dirty="0"/>
              <a:t>Reliable Movie Booking </a:t>
            </a:r>
          </a:p>
          <a:p>
            <a:r>
              <a:rPr lang="en-IN" sz="2700" dirty="0"/>
              <a:t>Remind users about movie schedule.</a:t>
            </a:r>
          </a:p>
        </p:txBody>
      </p:sp>
      <p:pic>
        <p:nvPicPr>
          <p:cNvPr id="4" name="Picture 2" descr="C:\Users\Suraj Didwania\Desktop\downloa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72201" y="5417840"/>
            <a:ext cx="1440160" cy="14401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796950"/>
          </a:xfrm>
        </p:spPr>
        <p:txBody>
          <a:bodyPr/>
          <a:lstStyle/>
          <a:p>
            <a:r>
              <a:rPr lang="en-IN" u="sng" dirty="0">
                <a:solidFill>
                  <a:srgbClr val="0070C0"/>
                </a:solidFill>
              </a:rPr>
              <a:t>Traits: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5696" y="1600200"/>
            <a:ext cx="6624736" cy="4525963"/>
          </a:xfrm>
        </p:spPr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IN" sz="3600" dirty="0"/>
              <a:t>1) </a:t>
            </a:r>
            <a:r>
              <a:rPr lang="en-IN" sz="3500" dirty="0" smtClean="0"/>
              <a:t>Message </a:t>
            </a:r>
            <a:r>
              <a:rPr lang="en-IN" sz="3500" dirty="0"/>
              <a:t>Notification</a:t>
            </a:r>
          </a:p>
          <a:p>
            <a:pPr>
              <a:buNone/>
            </a:pPr>
            <a:r>
              <a:rPr lang="en-IN" sz="3500" dirty="0"/>
              <a:t>2) Movie Listing/Search</a:t>
            </a:r>
          </a:p>
          <a:p>
            <a:pPr>
              <a:buNone/>
            </a:pPr>
            <a:r>
              <a:rPr lang="en-IN" sz="3500" dirty="0"/>
              <a:t>3) Multiplex GUI Seat Selection</a:t>
            </a:r>
          </a:p>
          <a:p>
            <a:pPr>
              <a:buNone/>
            </a:pPr>
            <a:r>
              <a:rPr lang="en-IN" sz="3500" dirty="0"/>
              <a:t>4) Movie Reviews and Coming Soon</a:t>
            </a:r>
          </a:p>
          <a:p>
            <a:pPr>
              <a:buNone/>
            </a:pPr>
            <a:r>
              <a:rPr lang="en-IN" sz="3500" dirty="0"/>
              <a:t>5) Payment processing</a:t>
            </a:r>
          </a:p>
          <a:p>
            <a:pPr>
              <a:buNone/>
            </a:pPr>
            <a:r>
              <a:rPr lang="en-IN" sz="3500" dirty="0"/>
              <a:t>6) Confirmation Email</a:t>
            </a:r>
          </a:p>
          <a:p>
            <a:pPr>
              <a:buNone/>
            </a:pPr>
            <a:r>
              <a:rPr lang="en-IN" sz="3500" dirty="0"/>
              <a:t>7) Reminder</a:t>
            </a:r>
          </a:p>
          <a:p>
            <a:pPr>
              <a:buNone/>
            </a:pPr>
            <a:r>
              <a:rPr lang="en-IN" sz="3500" dirty="0"/>
              <a:t>8) Confirmation SMS</a:t>
            </a:r>
          </a:p>
          <a:p>
            <a:pPr>
              <a:buNone/>
            </a:pPr>
            <a:r>
              <a:rPr lang="en-IN" sz="3500" dirty="0"/>
              <a:t>9) Calculate Theatre Distance</a:t>
            </a:r>
          </a:p>
          <a:p>
            <a:pPr>
              <a:buNone/>
            </a:pPr>
            <a:r>
              <a:rPr lang="en-IN" sz="3500" dirty="0"/>
              <a:t>10) Google Sign in</a:t>
            </a:r>
          </a:p>
          <a:p>
            <a:pPr>
              <a:buNone/>
            </a:pPr>
            <a:r>
              <a:rPr lang="en-IN" sz="3500" dirty="0"/>
              <a:t>11) Watch Movie Trailer  videos</a:t>
            </a:r>
          </a:p>
        </p:txBody>
      </p:sp>
      <p:pic>
        <p:nvPicPr>
          <p:cNvPr id="2050" name="Picture 2" descr="C:\Users\Suraj Didwania\Desktop\downloa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16216" y="5286375"/>
            <a:ext cx="1571625" cy="15716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1680" y="1412776"/>
            <a:ext cx="7236296" cy="478539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1800" dirty="0" smtClean="0"/>
              <a:t>Karthik Vardarajan</a:t>
            </a:r>
          </a:p>
          <a:p>
            <a:r>
              <a:rPr lang="en-IN" sz="1800" dirty="0" smtClean="0"/>
              <a:t>Welcome </a:t>
            </a:r>
            <a:r>
              <a:rPr lang="en-IN" sz="1800" dirty="0"/>
              <a:t>Screen Tabbed Activity and Movie Time/date </a:t>
            </a:r>
            <a:r>
              <a:rPr lang="en-IN" sz="1800" dirty="0" smtClean="0"/>
              <a:t>Theatre </a:t>
            </a:r>
            <a:r>
              <a:rPr lang="en-IN" sz="1800" dirty="0"/>
              <a:t>Selection, and Share Button </a:t>
            </a:r>
            <a:endParaRPr lang="en-IN" sz="1800" dirty="0" smtClean="0"/>
          </a:p>
          <a:p>
            <a:r>
              <a:rPr lang="en-IN" sz="1800" dirty="0" smtClean="0"/>
              <a:t>Navigation Menu Bar, Movie listing and Search</a:t>
            </a:r>
          </a:p>
          <a:p>
            <a:r>
              <a:rPr lang="en-IN" sz="1800" dirty="0" smtClean="0"/>
              <a:t>Front end development of screens</a:t>
            </a:r>
          </a:p>
          <a:p>
            <a:pPr>
              <a:buNone/>
            </a:pPr>
            <a:endParaRPr lang="en-IN" sz="1800" dirty="0"/>
          </a:p>
          <a:p>
            <a:pPr>
              <a:buNone/>
            </a:pPr>
            <a:r>
              <a:rPr lang="en-IN" sz="1800" dirty="0" err="1" smtClean="0"/>
              <a:t>Adithya</a:t>
            </a:r>
            <a:r>
              <a:rPr lang="en-IN" sz="1800" dirty="0" smtClean="0"/>
              <a:t> R</a:t>
            </a:r>
            <a:endParaRPr lang="en-IN" sz="1800" dirty="0"/>
          </a:p>
          <a:p>
            <a:r>
              <a:rPr lang="en-IN" sz="1800" dirty="0"/>
              <a:t>Multiplex </a:t>
            </a:r>
            <a:r>
              <a:rPr lang="en-IN" sz="1800" dirty="0" smtClean="0"/>
              <a:t>GUI seat </a:t>
            </a:r>
            <a:r>
              <a:rPr lang="en-IN" sz="1800" dirty="0"/>
              <a:t>selection: </a:t>
            </a:r>
            <a:r>
              <a:rPr lang="en-IN" sz="1800" dirty="0" smtClean="0"/>
              <a:t>SQLite </a:t>
            </a:r>
            <a:r>
              <a:rPr lang="en-IN" sz="1800" dirty="0"/>
              <a:t>Database Query part to get seats and display seats available, booked seats, select unselect seat </a:t>
            </a:r>
            <a:endParaRPr lang="en-IN" sz="1800" dirty="0" smtClean="0"/>
          </a:p>
          <a:p>
            <a:r>
              <a:rPr lang="en-IN" sz="1800" dirty="0" smtClean="0"/>
              <a:t>Writing Review like a chat application </a:t>
            </a:r>
          </a:p>
          <a:p>
            <a:r>
              <a:rPr lang="en-IN" sz="1800" dirty="0" smtClean="0"/>
              <a:t>Worked on queries to store reviews in firebase</a:t>
            </a:r>
          </a:p>
          <a:p>
            <a:r>
              <a:rPr lang="en-IN" sz="1800" dirty="0" smtClean="0"/>
              <a:t>Front end development of screens </a:t>
            </a:r>
          </a:p>
          <a:p>
            <a:endParaRPr lang="en-IN" sz="2400" dirty="0" smtClean="0"/>
          </a:p>
          <a:p>
            <a:endParaRPr lang="en-IN" sz="2400" dirty="0" smtClean="0"/>
          </a:p>
          <a:p>
            <a:endParaRPr lang="en-IN" sz="2400" dirty="0"/>
          </a:p>
          <a:p>
            <a:endParaRPr lang="en-IN" sz="2400" dirty="0"/>
          </a:p>
        </p:txBody>
      </p:sp>
      <p:sp>
        <p:nvSpPr>
          <p:cNvPr id="9" name="Rectangle 8"/>
          <p:cNvSpPr/>
          <p:nvPr/>
        </p:nvSpPr>
        <p:spPr>
          <a:xfrm>
            <a:off x="2843808" y="332656"/>
            <a:ext cx="36601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TeamWork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rgbClr val="0070C0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3079" name="Picture 7" descr="C:\Users\Suraj Didwania\Desktop\download (1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08304" y="332656"/>
            <a:ext cx="1362075" cy="1019175"/>
          </a:xfrm>
          <a:prstGeom prst="rect">
            <a:avLst/>
          </a:prstGeom>
          <a:noFill/>
        </p:spPr>
      </p:pic>
      <p:pic>
        <p:nvPicPr>
          <p:cNvPr id="11" name="Picture 2" descr="C:\Users\Suraj Didwania\Desktop\download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16216" y="5286375"/>
            <a:ext cx="1571625" cy="1571625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8229600" cy="1012974"/>
          </a:xfrm>
        </p:spPr>
        <p:txBody>
          <a:bodyPr/>
          <a:lstStyle/>
          <a:p>
            <a:r>
              <a:rPr lang="en-US" sz="5400" b="1" kern="12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rPr>
              <a:t>TeamWork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688" y="1412776"/>
            <a:ext cx="6923112" cy="4896544"/>
          </a:xfrm>
        </p:spPr>
        <p:txBody>
          <a:bodyPr>
            <a:normAutofit fontScale="40000" lnSpcReduction="20000"/>
          </a:bodyPr>
          <a:lstStyle/>
          <a:p>
            <a:pPr>
              <a:buNone/>
            </a:pPr>
            <a:r>
              <a:rPr lang="en-IN" sz="2900" dirty="0" smtClean="0"/>
              <a:t>	</a:t>
            </a:r>
            <a:r>
              <a:rPr lang="en-IN" sz="4500" dirty="0" err="1"/>
              <a:t>Suraj</a:t>
            </a:r>
            <a:r>
              <a:rPr lang="en-IN" sz="4500" dirty="0"/>
              <a:t> </a:t>
            </a:r>
          </a:p>
          <a:p>
            <a:r>
              <a:rPr lang="en-IN" sz="4500" dirty="0" smtClean="0"/>
              <a:t>Payment </a:t>
            </a:r>
            <a:r>
              <a:rPr lang="en-IN" sz="4500" dirty="0"/>
              <a:t>Processing screen and SQLite database query for </a:t>
            </a:r>
            <a:r>
              <a:rPr lang="en-IN" sz="4500" dirty="0" smtClean="0"/>
              <a:t>     storing </a:t>
            </a:r>
            <a:r>
              <a:rPr lang="en-IN" sz="4500" dirty="0"/>
              <a:t>booked movies Movie</a:t>
            </a:r>
          </a:p>
          <a:p>
            <a:r>
              <a:rPr lang="en-IN" sz="4500" dirty="0" smtClean="0"/>
              <a:t>confirmation </a:t>
            </a:r>
            <a:r>
              <a:rPr lang="en-IN" sz="4500" dirty="0"/>
              <a:t>sending notification </a:t>
            </a:r>
          </a:p>
          <a:p>
            <a:r>
              <a:rPr lang="en-IN" sz="4500" dirty="0" smtClean="0"/>
              <a:t>Text </a:t>
            </a:r>
            <a:r>
              <a:rPr lang="en-IN" sz="4500" dirty="0"/>
              <a:t>to Speech Notification</a:t>
            </a:r>
          </a:p>
          <a:p>
            <a:r>
              <a:rPr lang="en-IN" sz="4500" dirty="0" smtClean="0"/>
              <a:t>Theatre </a:t>
            </a:r>
            <a:r>
              <a:rPr lang="en-IN" sz="4500" dirty="0"/>
              <a:t>Distance from phone location </a:t>
            </a:r>
          </a:p>
          <a:p>
            <a:r>
              <a:rPr lang="en-IN" sz="4500" dirty="0" smtClean="0"/>
              <a:t>Payment </a:t>
            </a:r>
            <a:r>
              <a:rPr lang="en-IN" sz="4500" dirty="0"/>
              <a:t>Processing Screen</a:t>
            </a:r>
          </a:p>
          <a:p>
            <a:r>
              <a:rPr lang="en-IN" sz="4500" dirty="0" smtClean="0"/>
              <a:t>Gmail </a:t>
            </a:r>
            <a:r>
              <a:rPr lang="en-IN" sz="4500" dirty="0"/>
              <a:t>Login</a:t>
            </a:r>
          </a:p>
          <a:p>
            <a:pPr>
              <a:buNone/>
            </a:pPr>
            <a:endParaRPr lang="en-IN" sz="4500" dirty="0"/>
          </a:p>
          <a:p>
            <a:pPr>
              <a:buNone/>
            </a:pPr>
            <a:r>
              <a:rPr lang="en-IN" sz="4500" dirty="0"/>
              <a:t>	</a:t>
            </a:r>
            <a:r>
              <a:rPr lang="en-IN" sz="4500" dirty="0" err="1"/>
              <a:t>Sushma</a:t>
            </a:r>
            <a:r>
              <a:rPr lang="en-IN" sz="4500" dirty="0"/>
              <a:t> </a:t>
            </a:r>
          </a:p>
          <a:p>
            <a:r>
              <a:rPr lang="en-IN" sz="4500" dirty="0" smtClean="0"/>
              <a:t>Movie </a:t>
            </a:r>
            <a:r>
              <a:rPr lang="en-IN" sz="4500" dirty="0"/>
              <a:t>Confirmation Screen, SQLite Query to fetch data from db for a booking id displaying movie confirmation details and sending SMS, email confirmation </a:t>
            </a:r>
          </a:p>
          <a:p>
            <a:r>
              <a:rPr lang="en-IN" sz="4500" dirty="0" smtClean="0"/>
              <a:t>Java </a:t>
            </a:r>
            <a:r>
              <a:rPr lang="en-IN" sz="4500" dirty="0"/>
              <a:t>Email API to send email</a:t>
            </a:r>
          </a:p>
          <a:p>
            <a:r>
              <a:rPr lang="en-IN" sz="4500" dirty="0" smtClean="0"/>
              <a:t>SMS </a:t>
            </a:r>
            <a:r>
              <a:rPr lang="en-IN" sz="4500" dirty="0"/>
              <a:t>Manager to send SMS</a:t>
            </a:r>
          </a:p>
          <a:p>
            <a:r>
              <a:rPr lang="en-IN" sz="4500" dirty="0" smtClean="0"/>
              <a:t>Reminder </a:t>
            </a:r>
            <a:r>
              <a:rPr lang="en-IN" sz="4500" dirty="0"/>
              <a:t>to add movie reminder</a:t>
            </a:r>
          </a:p>
          <a:p>
            <a:r>
              <a:rPr lang="en-IN" sz="4500" dirty="0" smtClean="0"/>
              <a:t>Coming </a:t>
            </a:r>
            <a:r>
              <a:rPr lang="en-IN" sz="4500" dirty="0"/>
              <a:t>Soon with Animation</a:t>
            </a:r>
          </a:p>
          <a:p>
            <a:r>
              <a:rPr lang="en-IN" sz="4500" dirty="0" smtClean="0"/>
              <a:t>View </a:t>
            </a:r>
            <a:r>
              <a:rPr lang="en-IN" sz="4500" dirty="0"/>
              <a:t>video using YouTube Video API</a:t>
            </a:r>
          </a:p>
          <a:p>
            <a:pPr>
              <a:buNone/>
            </a:pPr>
            <a:endParaRPr lang="en-IN" sz="2000" dirty="0" smtClean="0"/>
          </a:p>
          <a:p>
            <a:pPr>
              <a:buNone/>
            </a:pPr>
            <a:endParaRPr lang="en-IN" sz="2400" dirty="0" smtClean="0"/>
          </a:p>
        </p:txBody>
      </p:sp>
      <p:pic>
        <p:nvPicPr>
          <p:cNvPr id="4" name="Picture 2" descr="C:\Users\Suraj Didwania\Desktop\download (1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52320" y="332656"/>
            <a:ext cx="1362075" cy="1019175"/>
          </a:xfrm>
          <a:prstGeom prst="rect">
            <a:avLst/>
          </a:prstGeom>
          <a:noFill/>
        </p:spPr>
      </p:pic>
      <p:pic>
        <p:nvPicPr>
          <p:cNvPr id="5" name="Picture 2" descr="C:\Users\Suraj Didwania\Desktop\download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16216" y="5286375"/>
            <a:ext cx="1571625" cy="15716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656" y="692696"/>
            <a:ext cx="7668344" cy="710952"/>
          </a:xfrm>
        </p:spPr>
        <p:txBody>
          <a:bodyPr/>
          <a:lstStyle/>
          <a:p>
            <a:r>
              <a:rPr lang="en-IN" sz="3200" u="sng" dirty="0">
                <a:solidFill>
                  <a:srgbClr val="0070C0"/>
                </a:solidFill>
              </a:rPr>
              <a:t>Android Technology/Design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7704" y="1772816"/>
            <a:ext cx="6789440" cy="4569371"/>
          </a:xfrm>
        </p:spPr>
        <p:txBody>
          <a:bodyPr>
            <a:normAutofit fontScale="62500" lnSpcReduction="20000"/>
          </a:bodyPr>
          <a:lstStyle/>
          <a:p>
            <a:r>
              <a:rPr lang="en-IN" sz="2900" dirty="0"/>
              <a:t>Fragments for Tabbed Activity</a:t>
            </a:r>
          </a:p>
          <a:p>
            <a:r>
              <a:rPr lang="en-IN" sz="2900" dirty="0"/>
              <a:t>Navigation bar with menus</a:t>
            </a:r>
          </a:p>
          <a:p>
            <a:r>
              <a:rPr lang="en-IN" sz="2900" dirty="0"/>
              <a:t>Email API</a:t>
            </a:r>
          </a:p>
          <a:p>
            <a:r>
              <a:rPr lang="en-IN" sz="2900" dirty="0"/>
              <a:t>Notification Manager</a:t>
            </a:r>
          </a:p>
          <a:p>
            <a:r>
              <a:rPr lang="en-IN" sz="2900" dirty="0"/>
              <a:t>SMS Manager</a:t>
            </a:r>
          </a:p>
          <a:p>
            <a:r>
              <a:rPr lang="en-IN" sz="2900" dirty="0"/>
              <a:t>Gmail Login </a:t>
            </a:r>
            <a:r>
              <a:rPr lang="en-IN" sz="2900" dirty="0" smtClean="0"/>
              <a:t>API</a:t>
            </a:r>
            <a:endParaRPr lang="en-IN" sz="2900" dirty="0"/>
          </a:p>
          <a:p>
            <a:r>
              <a:rPr lang="en-IN" sz="2900" dirty="0"/>
              <a:t>Reminder Calendar </a:t>
            </a:r>
            <a:r>
              <a:rPr lang="en-IN" sz="2900" dirty="0" smtClean="0"/>
              <a:t>API</a:t>
            </a:r>
            <a:endParaRPr lang="en-IN" sz="2900" dirty="0"/>
          </a:p>
          <a:p>
            <a:r>
              <a:rPr lang="en-IN" sz="2900" dirty="0"/>
              <a:t>Animation</a:t>
            </a:r>
          </a:p>
          <a:p>
            <a:r>
              <a:rPr lang="en-IN" sz="2900" dirty="0"/>
              <a:t>GPS Location Manager  Services</a:t>
            </a:r>
          </a:p>
          <a:p>
            <a:r>
              <a:rPr lang="en-IN" sz="2900" dirty="0"/>
              <a:t>Custom List View and Spinner</a:t>
            </a:r>
          </a:p>
          <a:p>
            <a:r>
              <a:rPr lang="en-IN" sz="2900" dirty="0" smtClean="0"/>
              <a:t>SQLite </a:t>
            </a:r>
            <a:r>
              <a:rPr lang="en-IN" sz="2900" dirty="0"/>
              <a:t>Data Storage</a:t>
            </a:r>
          </a:p>
          <a:p>
            <a:r>
              <a:rPr lang="en-IN" sz="2900" dirty="0"/>
              <a:t>Firebase Data Storage</a:t>
            </a:r>
          </a:p>
          <a:p>
            <a:r>
              <a:rPr lang="en-IN" sz="2900" dirty="0" err="1" smtClean="0"/>
              <a:t>Linkify</a:t>
            </a:r>
            <a:endParaRPr lang="en-IN" sz="2900" dirty="0"/>
          </a:p>
          <a:p>
            <a:r>
              <a:rPr lang="en-IN" sz="2900" dirty="0"/>
              <a:t>Share Button</a:t>
            </a:r>
          </a:p>
          <a:p>
            <a:r>
              <a:rPr lang="en-IN" sz="2900" dirty="0" smtClean="0"/>
              <a:t>YouTube </a:t>
            </a:r>
            <a:r>
              <a:rPr lang="en-IN" sz="2900" dirty="0"/>
              <a:t>View</a:t>
            </a:r>
          </a:p>
          <a:p>
            <a:r>
              <a:rPr lang="en-IN" sz="2900" dirty="0" err="1" smtClean="0"/>
              <a:t>Async</a:t>
            </a:r>
            <a:r>
              <a:rPr lang="en-IN" sz="2900" dirty="0" smtClean="0"/>
              <a:t> </a:t>
            </a:r>
            <a:r>
              <a:rPr lang="en-IN" sz="2900" dirty="0"/>
              <a:t>Task</a:t>
            </a:r>
          </a:p>
          <a:p>
            <a:pPr marL="514350" indent="-514350">
              <a:buAutoNum type="arabicParenR"/>
            </a:pPr>
            <a:endParaRPr lang="en-IN" dirty="0" smtClean="0"/>
          </a:p>
          <a:p>
            <a:pPr marL="514350" indent="-514350">
              <a:buAutoNum type="arabicParenR"/>
            </a:pPr>
            <a:endParaRPr lang="en-IN" dirty="0"/>
          </a:p>
        </p:txBody>
      </p:sp>
      <p:pic>
        <p:nvPicPr>
          <p:cNvPr id="4" name="Picture 2" descr="C:\Users\Suraj Didwania\Desktop\downloa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16216" y="5286375"/>
            <a:ext cx="1571625" cy="15716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Suraj Didwania\Downloads\flow diagram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3727" y="1700808"/>
            <a:ext cx="6663296" cy="4392488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3995936" y="692696"/>
            <a:ext cx="2023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 smtClean="0">
                <a:solidFill>
                  <a:srgbClr val="0070C0"/>
                </a:solidFill>
              </a:rPr>
              <a:t>Flow Chart:</a:t>
            </a:r>
            <a:endParaRPr lang="en-IN" sz="2800" dirty="0">
              <a:solidFill>
                <a:srgbClr val="0070C0"/>
              </a:solidFill>
            </a:endParaRPr>
          </a:p>
        </p:txBody>
      </p:sp>
      <p:pic>
        <p:nvPicPr>
          <p:cNvPr id="4" name="Picture 2" descr="C:\Users\Suraj Didwania\Desktop\download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91680" y="5286375"/>
            <a:ext cx="1571625" cy="15716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dèle par défaut">
  <a:themeElements>
    <a:clrScheme name="Modèle par défau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èle par défau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odèle par défa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Override1.xml><?xml version="1.0" encoding="utf-8"?>
<a:themeOverride xmlns:a="http://schemas.openxmlformats.org/drawingml/2006/main">
  <a:clrScheme name="Modèle par défaut 1">
    <a:dk1>
      <a:srgbClr val="000000"/>
    </a:dk1>
    <a:lt1>
      <a:srgbClr val="FFFFFF"/>
    </a:lt1>
    <a:dk2>
      <a:srgbClr val="000000"/>
    </a:dk2>
    <a:lt2>
      <a:srgbClr val="808080"/>
    </a:lt2>
    <a:accent1>
      <a:srgbClr val="BBE0E3"/>
    </a:accent1>
    <a:accent2>
      <a:srgbClr val="333399"/>
    </a:accent2>
    <a:accent3>
      <a:srgbClr val="FFFFFF"/>
    </a:accent3>
    <a:accent4>
      <a:srgbClr val="000000"/>
    </a:accent4>
    <a:accent5>
      <a:srgbClr val="DAEDEF"/>
    </a:accent5>
    <a:accent6>
      <a:srgbClr val="2D2D8A"/>
    </a:accent6>
    <a:hlink>
      <a:srgbClr val="009999"/>
    </a:hlink>
    <a:folHlink>
      <a:srgbClr val="99CC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488</TotalTime>
  <Words>557</Words>
  <Application>Microsoft Office PowerPoint</Application>
  <PresentationFormat>On-screen Show (4:3)</PresentationFormat>
  <Paragraphs>109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Modèle par défaut</vt:lpstr>
      <vt:lpstr>Quantum Cinemas A Movie Booking App</vt:lpstr>
      <vt:lpstr>Synopsis:</vt:lpstr>
      <vt:lpstr>Preface:</vt:lpstr>
      <vt:lpstr>Purpose:</vt:lpstr>
      <vt:lpstr>Traits:</vt:lpstr>
      <vt:lpstr>Slide 6</vt:lpstr>
      <vt:lpstr>TeamWork</vt:lpstr>
      <vt:lpstr>Android Technology/Design Pattern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Future Enhancement:</vt:lpstr>
      <vt:lpstr>Conclusion:</vt:lpstr>
      <vt:lpstr>Slide 27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Suraj Didwania</dc:creator>
  <cp:lastModifiedBy>Suraj Didwania</cp:lastModifiedBy>
  <cp:revision>160</cp:revision>
  <dcterms:created xsi:type="dcterms:W3CDTF">2016-12-09T22:37:09Z</dcterms:created>
  <dcterms:modified xsi:type="dcterms:W3CDTF">2016-12-10T15:43:51Z</dcterms:modified>
</cp:coreProperties>
</file>

<file path=docProps/thumbnail.jpeg>
</file>